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6" r:id="rId2"/>
    <p:sldMasterId id="2147483708" r:id="rId3"/>
    <p:sldMasterId id="2147483720" r:id="rId4"/>
  </p:sldMasterIdLst>
  <p:notesMasterIdLst>
    <p:notesMasterId r:id="rId18"/>
  </p:notesMasterIdLst>
  <p:sldIdLst>
    <p:sldId id="266" r:id="rId5"/>
    <p:sldId id="495" r:id="rId6"/>
    <p:sldId id="484" r:id="rId7"/>
    <p:sldId id="492" r:id="rId8"/>
    <p:sldId id="483" r:id="rId9"/>
    <p:sldId id="491" r:id="rId10"/>
    <p:sldId id="482" r:id="rId11"/>
    <p:sldId id="488" r:id="rId12"/>
    <p:sldId id="481" r:id="rId13"/>
    <p:sldId id="460" r:id="rId14"/>
    <p:sldId id="493" r:id="rId15"/>
    <p:sldId id="494" r:id="rId16"/>
    <p:sldId id="267" r:id="rId17"/>
  </p:sldIdLst>
  <p:sldSz cx="9144000" cy="6858000" type="screen4x3"/>
  <p:notesSz cx="9926638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3E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15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701C45-3E38-47C7-8651-07D9A6065534}" type="datetimeFigureOut">
              <a:rPr lang="en-GB" smtClean="0"/>
              <a:t>20/06/2023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33763" y="849313"/>
            <a:ext cx="3059112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4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465844-73CC-4BD2-A3F1-2046AF4DB7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3422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2F2FCB-6E66-4F0E-B432-9A63573FC9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3678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2F2FCB-6E66-4F0E-B432-9A63573FC9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88880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2F2FCB-6E66-4F0E-B432-9A63573FC9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73930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2F2FCB-6E66-4F0E-B432-9A63573FC9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53023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2F2FCB-6E66-4F0E-B432-9A63573FC9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07421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2F2FCB-6E66-4F0E-B432-9A63573FC9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96409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2F2FCB-6E66-4F0E-B432-9A63573FC9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8606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A404E7-A44B-4FD3-B929-C17645046939}" type="datetimeFigureOut"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20/06/2023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6F674B-C614-437B-956D-1915FFDBAA28}" type="slidenum">
              <a:rPr kumimoji="0" lang="en-GB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000" b="0" i="0" u="none" strike="noStrike" kern="1200" cap="none" spc="0" normalizeH="0" baseline="0" noProof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76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816D3A0-756B-42E1-8143-7F96E05B3F71}" type="datetimeFigureOut"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20/06/2023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1A413A-7C02-4404-BD0C-E78E33B31327}" type="slidenum">
              <a:rPr kumimoji="0" lang="en-GB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000" b="0" i="0" u="none" strike="noStrike" kern="1200" cap="none" spc="0" normalizeH="0" baseline="0" noProof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588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grpSp>
        <p:nvGrpSpPr>
          <p:cNvPr id="5" name="Group 1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 useBgFill="1">
          <p:nvSpPr>
            <p:cNvPr id="10" name="Freeform 25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799243-4FF9-473E-AFD4-1AE881BF4BBC}" type="datetimeFigureOut"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20/06/2023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A87317-E6AA-4DB6-9A95-DB511454E228}" type="slidenum">
              <a:rPr kumimoji="0" lang="en-GB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000" b="0" i="0" u="none" strike="noStrike" kern="1200" cap="none" spc="0" normalizeH="0" baseline="0" noProof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1577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80A6E-CBE7-4945-AA2D-54DE7E9AD33B}" type="datetimeFigureOut">
              <a:rPr lang="en-GB" smtClean="0"/>
              <a:t>20/06/2023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A2C85-9DFD-45BD-9D9B-2AE9262065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07765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80A6E-CBE7-4945-AA2D-54DE7E9AD33B}" type="datetimeFigureOut">
              <a:rPr lang="en-GB" smtClean="0"/>
              <a:t>20/06/2023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A2C85-9DFD-45BD-9D9B-2AE926206598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2167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80A6E-CBE7-4945-AA2D-54DE7E9AD33B}" type="datetimeFigureOut">
              <a:rPr lang="en-GB" smtClean="0"/>
              <a:t>20/06/2023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A2C85-9DFD-45BD-9D9B-2AE9262065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7293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80A6E-CBE7-4945-AA2D-54DE7E9AD33B}" type="datetimeFigureOut">
              <a:rPr lang="en-GB" smtClean="0"/>
              <a:t>20/06/2023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A2C85-9DFD-45BD-9D9B-2AE926206598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491502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80A6E-CBE7-4945-AA2D-54DE7E9AD33B}" type="datetimeFigureOut">
              <a:rPr lang="en-GB" smtClean="0"/>
              <a:t>20/06/2023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A2C85-9DFD-45BD-9D9B-2AE9262065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76228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80A6E-CBE7-4945-AA2D-54DE7E9AD33B}" type="datetimeFigureOut">
              <a:rPr lang="en-GB" smtClean="0"/>
              <a:t>20/06/2023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A2C85-9DFD-45BD-9D9B-2AE9262065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23366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80A6E-CBE7-4945-AA2D-54DE7E9AD33B}" type="datetimeFigureOut">
              <a:rPr lang="en-GB" smtClean="0"/>
              <a:t>20/06/2023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A2C85-9DFD-45BD-9D9B-2AE9262065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53759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80A6E-CBE7-4945-AA2D-54DE7E9AD33B}" type="datetimeFigureOut">
              <a:rPr lang="en-GB" smtClean="0"/>
              <a:t>20/06/2023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A2C85-9DFD-45BD-9D9B-2AE926206598}" type="slidenum">
              <a:rPr lang="en-GB" smtClean="0"/>
              <a:t>‹#›</a:t>
            </a:fld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457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9CCBC9-BCE9-4812-9A2A-49BBAECFA9E8}" type="datetimeFigureOut"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20/06/2023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01A9969-50CC-405D-9597-FEDECA7B711D}" type="slidenum">
              <a:rPr kumimoji="0" lang="en-GB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000" b="0" i="0" u="none" strike="noStrike" kern="1200" cap="none" spc="0" normalizeH="0" baseline="0" noProof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6700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80A6E-CBE7-4945-AA2D-54DE7E9AD33B}" type="datetimeFigureOut">
              <a:rPr lang="en-GB" smtClean="0"/>
              <a:t>20/06/2023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A2C85-9DFD-45BD-9D9B-2AE926206598}" type="slidenum">
              <a:rPr lang="en-GB" smtClean="0"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2640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80A6E-CBE7-4945-AA2D-54DE7E9AD33B}" type="datetimeFigureOut">
              <a:rPr lang="en-GB" smtClean="0"/>
              <a:t>20/06/2023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A2C85-9DFD-45BD-9D9B-2AE9262065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76074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80A6E-CBE7-4945-AA2D-54DE7E9AD33B}" type="datetimeFigureOut">
              <a:rPr lang="en-GB" smtClean="0"/>
              <a:t>20/06/2023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A2C85-9DFD-45BD-9D9B-2AE926206598}" type="slidenum">
              <a:rPr lang="en-GB" smtClean="0"/>
              <a:t>‹#›</a:t>
            </a:fld>
            <a:endParaRPr lang="en-GB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3398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F06DB-B011-4E5F-B4F2-60C79F9E58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230D5B-BE6E-4767-839F-EB779B5941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F7A3C3-883C-4B1D-B8F9-B268975A4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BF62-A10D-4CD1-BD94-7C542CEB331E}" type="datetimeFigureOut">
              <a:rPr lang="en-GB" smtClean="0"/>
              <a:t>20/06/2023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49ADD-28B3-42E8-BAF4-29AF7DF25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D40686-CEAB-42B3-A403-E3BD5EE0F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99520-D389-4D2B-87BB-3732D1584E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8666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D8660-C1A8-4347-8E3B-114CAAA3B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F08F17-0AA6-452F-81F3-0BBEE3A0F9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A9F088-58DB-4F39-B519-82474028D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BF62-A10D-4CD1-BD94-7C542CEB331E}" type="datetimeFigureOut">
              <a:rPr lang="en-GB" smtClean="0"/>
              <a:t>20/06/2023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874C9F-D77D-409D-973F-185C8C979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3ABFF6-42D2-4C53-88CB-7EF5C96CA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99520-D389-4D2B-87BB-3732D1584E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20030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260E8-0B60-4C2E-9CC9-5471F60A8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D469D6-99F2-4221-BB46-CF1AC8394F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BCD3D3-51E2-4785-95F0-479EE4BCE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BF62-A10D-4CD1-BD94-7C542CEB331E}" type="datetimeFigureOut">
              <a:rPr lang="en-GB" smtClean="0"/>
              <a:t>20/06/2023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7F9865-7D9C-48B7-82A9-4A7C6C11E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6A35-5B13-478F-A547-59600636E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99520-D389-4D2B-87BB-3732D1584E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22067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B781-6C62-41C1-BD6F-0361B7083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14D19-C333-4C39-8400-7B69C35048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6464BE-E75A-4794-B18D-5CEA197699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39CEB3-0C6F-4436-9E1A-BD710D439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BF62-A10D-4CD1-BD94-7C542CEB331E}" type="datetimeFigureOut">
              <a:rPr lang="en-GB" smtClean="0"/>
              <a:t>20/06/2023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A7B6E8-AA06-4EA7-BD58-A7055BDB6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74DB4D-9C62-4349-920B-7E141DA0C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99520-D389-4D2B-87BB-3732D1584E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54180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EF580-2421-4888-8D0D-A00B88A65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3DFF75-093F-4D5C-AA1C-2403C45B2C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3F4A19-860B-4A16-8A5F-07B2B5E2D0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0FC591-7633-4074-9794-ABAB8922DB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54DA90-D4A2-4064-86BD-3EDB34E336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FBF772-B37D-469B-AD5A-DE4FA122F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BF62-A10D-4CD1-BD94-7C542CEB331E}" type="datetimeFigureOut">
              <a:rPr lang="en-GB" smtClean="0"/>
              <a:t>20/06/2023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7E8DA3-700A-4AF1-852E-0DE1CD1BB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81B6B0-E94F-47A8-8B86-CE8BA62D7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99520-D389-4D2B-87BB-3732D1584E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97703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2E1A5-9D41-4231-9A90-873758091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7A3AD9-1C9F-4661-AC8B-FAC16A1B3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BF62-A10D-4CD1-BD94-7C542CEB331E}" type="datetimeFigureOut">
              <a:rPr lang="en-GB" smtClean="0"/>
              <a:t>20/06/2023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EB7C5A-EBA7-46B1-89FA-C127CD807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69D9AE-BC2E-4A82-9077-10363AC8D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99520-D389-4D2B-87BB-3732D1584E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78180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6D5828-8291-48B1-AAF1-60194189D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BF62-A10D-4CD1-BD94-7C542CEB331E}" type="datetimeFigureOut">
              <a:rPr lang="en-GB" smtClean="0"/>
              <a:t>20/06/2023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8B4A24-2483-474E-AA2A-338D238D1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F87D2A-89FA-4BDF-B908-A3820FC97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99520-D389-4D2B-87BB-3732D1584E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0236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>
              <a:gd name="T0" fmla="*/ 2147483647 w 2706"/>
              <a:gd name="T1" fmla="*/ 0 h 640"/>
              <a:gd name="T2" fmla="*/ 2147483647 w 2706"/>
              <a:gd name="T3" fmla="*/ 0 h 640"/>
              <a:gd name="T4" fmla="*/ 2147483647 w 2706"/>
              <a:gd name="T5" fmla="*/ 2147483647 h 640"/>
              <a:gd name="T6" fmla="*/ 2147483647 w 2706"/>
              <a:gd name="T7" fmla="*/ 2147483647 h 640"/>
              <a:gd name="T8" fmla="*/ 2147483647 w 2706"/>
              <a:gd name="T9" fmla="*/ 2147483647 h 640"/>
              <a:gd name="T10" fmla="*/ 2147483647 w 2706"/>
              <a:gd name="T11" fmla="*/ 2147483647 h 640"/>
              <a:gd name="T12" fmla="*/ 2147483647 w 2706"/>
              <a:gd name="T13" fmla="*/ 2147483647 h 640"/>
              <a:gd name="T14" fmla="*/ 2147483647 w 2706"/>
              <a:gd name="T15" fmla="*/ 2147483647 h 640"/>
              <a:gd name="T16" fmla="*/ 2147483647 w 2706"/>
              <a:gd name="T17" fmla="*/ 2147483647 h 640"/>
              <a:gd name="T18" fmla="*/ 2147483647 w 2706"/>
              <a:gd name="T19" fmla="*/ 2147483647 h 640"/>
              <a:gd name="T20" fmla="*/ 2147483647 w 2706"/>
              <a:gd name="T21" fmla="*/ 2147483647 h 640"/>
              <a:gd name="T22" fmla="*/ 2147483647 w 2706"/>
              <a:gd name="T23" fmla="*/ 2147483647 h 640"/>
              <a:gd name="T24" fmla="*/ 2147483647 w 2706"/>
              <a:gd name="T25" fmla="*/ 2147483647 h 640"/>
              <a:gd name="T26" fmla="*/ 2147483647 w 2706"/>
              <a:gd name="T27" fmla="*/ 2147483647 h 640"/>
              <a:gd name="T28" fmla="*/ 2147483647 w 2706"/>
              <a:gd name="T29" fmla="*/ 2147483647 h 640"/>
              <a:gd name="T30" fmla="*/ 2147483647 w 2706"/>
              <a:gd name="T31" fmla="*/ 2147483647 h 640"/>
              <a:gd name="T32" fmla="*/ 2147483647 w 2706"/>
              <a:gd name="T33" fmla="*/ 2147483647 h 640"/>
              <a:gd name="T34" fmla="*/ 2147483647 w 2706"/>
              <a:gd name="T35" fmla="*/ 2147483647 h 640"/>
              <a:gd name="T36" fmla="*/ 0 w 2706"/>
              <a:gd name="T37" fmla="*/ 2147483647 h 640"/>
              <a:gd name="T38" fmla="*/ 0 w 2706"/>
              <a:gd name="T39" fmla="*/ 2147483647 h 640"/>
              <a:gd name="T40" fmla="*/ 2147483647 w 2706"/>
              <a:gd name="T41" fmla="*/ 2147483647 h 640"/>
              <a:gd name="T42" fmla="*/ 2147483647 w 2706"/>
              <a:gd name="T43" fmla="*/ 2147483647 h 640"/>
              <a:gd name="T44" fmla="*/ 2147483647 w 2706"/>
              <a:gd name="T45" fmla="*/ 2147483647 h 640"/>
              <a:gd name="T46" fmla="*/ 2147483647 w 2706"/>
              <a:gd name="T47" fmla="*/ 2147483647 h 640"/>
              <a:gd name="T48" fmla="*/ 2147483647 w 2706"/>
              <a:gd name="T49" fmla="*/ 2147483647 h 640"/>
              <a:gd name="T50" fmla="*/ 2147483647 w 2706"/>
              <a:gd name="T51" fmla="*/ 2147483647 h 640"/>
              <a:gd name="T52" fmla="*/ 2147483647 w 2706"/>
              <a:gd name="T53" fmla="*/ 2147483647 h 640"/>
              <a:gd name="T54" fmla="*/ 2147483647 w 2706"/>
              <a:gd name="T55" fmla="*/ 2147483647 h 640"/>
              <a:gd name="T56" fmla="*/ 2147483647 w 2706"/>
              <a:gd name="T57" fmla="*/ 2147483647 h 640"/>
              <a:gd name="T58" fmla="*/ 2147483647 w 2706"/>
              <a:gd name="T59" fmla="*/ 2147483647 h 640"/>
              <a:gd name="T60" fmla="*/ 2147483647 w 2706"/>
              <a:gd name="T61" fmla="*/ 2147483647 h 640"/>
              <a:gd name="T62" fmla="*/ 2147483647 w 2706"/>
              <a:gd name="T63" fmla="*/ 2147483647 h 640"/>
              <a:gd name="T64" fmla="*/ 2147483647 w 2706"/>
              <a:gd name="T65" fmla="*/ 2147483647 h 640"/>
              <a:gd name="T66" fmla="*/ 2147483647 w 2706"/>
              <a:gd name="T67" fmla="*/ 2147483647 h 640"/>
              <a:gd name="T68" fmla="*/ 2147483647 w 2706"/>
              <a:gd name="T69" fmla="*/ 2147483647 h 640"/>
              <a:gd name="T70" fmla="*/ 2147483647 w 2706"/>
              <a:gd name="T71" fmla="*/ 2147483647 h 640"/>
              <a:gd name="T72" fmla="*/ 2147483647 w 2706"/>
              <a:gd name="T73" fmla="*/ 2147483647 h 640"/>
              <a:gd name="T74" fmla="*/ 2147483647 w 2706"/>
              <a:gd name="T75" fmla="*/ 2147483647 h 640"/>
              <a:gd name="T76" fmla="*/ 2147483647 w 2706"/>
              <a:gd name="T77" fmla="*/ 2147483647 h 640"/>
              <a:gd name="T78" fmla="*/ 2147483647 w 2706"/>
              <a:gd name="T79" fmla="*/ 2147483647 h 640"/>
              <a:gd name="T80" fmla="*/ 2147483647 w 2706"/>
              <a:gd name="T81" fmla="*/ 2147483647 h 640"/>
              <a:gd name="T82" fmla="*/ 2147483647 w 2706"/>
              <a:gd name="T83" fmla="*/ 2147483647 h 640"/>
              <a:gd name="T84" fmla="*/ 2147483647 w 2706"/>
              <a:gd name="T85" fmla="*/ 2147483647 h 640"/>
              <a:gd name="T86" fmla="*/ 2147483647 w 2706"/>
              <a:gd name="T87" fmla="*/ 2147483647 h 640"/>
              <a:gd name="T88" fmla="*/ 2147483647 w 2706"/>
              <a:gd name="T89" fmla="*/ 2147483647 h 640"/>
              <a:gd name="T90" fmla="*/ 2147483647 w 2706"/>
              <a:gd name="T91" fmla="*/ 2147483647 h 640"/>
              <a:gd name="T92" fmla="*/ 2147483647 w 2706"/>
              <a:gd name="T93" fmla="*/ 2147483647 h 640"/>
              <a:gd name="T94" fmla="*/ 2147483647 w 2706"/>
              <a:gd name="T95" fmla="*/ 2147483647 h 640"/>
              <a:gd name="T96" fmla="*/ 2147483647 w 2706"/>
              <a:gd name="T97" fmla="*/ 2147483647 h 640"/>
              <a:gd name="T98" fmla="*/ 2147483647 w 2706"/>
              <a:gd name="T99" fmla="*/ 2147483647 h 640"/>
              <a:gd name="T100" fmla="*/ 2147483647 w 2706"/>
              <a:gd name="T101" fmla="*/ 2147483647 h 640"/>
              <a:gd name="T102" fmla="*/ 2147483647 w 2706"/>
              <a:gd name="T103" fmla="*/ 2147483647 h 640"/>
              <a:gd name="T104" fmla="*/ 2147483647 w 2706"/>
              <a:gd name="T105" fmla="*/ 2147483647 h 640"/>
              <a:gd name="T106" fmla="*/ 2147483647 w 2706"/>
              <a:gd name="T107" fmla="*/ 0 h 640"/>
              <a:gd name="T108" fmla="*/ 2147483647 w 2706"/>
              <a:gd name="T109" fmla="*/ 0 h 640"/>
              <a:gd name="T110" fmla="*/ 2147483647 w 2706"/>
              <a:gd name="T111" fmla="*/ 0 h 640"/>
              <a:gd name="T112" fmla="*/ 2147483647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>
              <a:gd name="T0" fmla="*/ 2147483647 w 5216"/>
              <a:gd name="T1" fmla="*/ 2147483647 h 762"/>
              <a:gd name="T2" fmla="*/ 2147483647 w 5216"/>
              <a:gd name="T3" fmla="*/ 2147483647 h 762"/>
              <a:gd name="T4" fmla="*/ 2147483647 w 5216"/>
              <a:gd name="T5" fmla="*/ 2147483647 h 762"/>
              <a:gd name="T6" fmla="*/ 2147483647 w 5216"/>
              <a:gd name="T7" fmla="*/ 2147483647 h 762"/>
              <a:gd name="T8" fmla="*/ 2147483647 w 5216"/>
              <a:gd name="T9" fmla="*/ 2147483647 h 762"/>
              <a:gd name="T10" fmla="*/ 2147483647 w 5216"/>
              <a:gd name="T11" fmla="*/ 2147483647 h 762"/>
              <a:gd name="T12" fmla="*/ 2147483647 w 5216"/>
              <a:gd name="T13" fmla="*/ 2147483647 h 762"/>
              <a:gd name="T14" fmla="*/ 2147483647 w 5216"/>
              <a:gd name="T15" fmla="*/ 2147483647 h 762"/>
              <a:gd name="T16" fmla="*/ 2147483647 w 5216"/>
              <a:gd name="T17" fmla="*/ 2147483647 h 762"/>
              <a:gd name="T18" fmla="*/ 2147483647 w 5216"/>
              <a:gd name="T19" fmla="*/ 2147483647 h 762"/>
              <a:gd name="T20" fmla="*/ 2147483647 w 5216"/>
              <a:gd name="T21" fmla="*/ 2147483647 h 762"/>
              <a:gd name="T22" fmla="*/ 2147483647 w 5216"/>
              <a:gd name="T23" fmla="*/ 2147483647 h 762"/>
              <a:gd name="T24" fmla="*/ 2147483647 w 5216"/>
              <a:gd name="T25" fmla="*/ 2147483647 h 762"/>
              <a:gd name="T26" fmla="*/ 2147483647 w 5216"/>
              <a:gd name="T27" fmla="*/ 0 h 762"/>
              <a:gd name="T28" fmla="*/ 2147483647 w 5216"/>
              <a:gd name="T29" fmla="*/ 2147483647 h 762"/>
              <a:gd name="T30" fmla="*/ 2147483647 w 5216"/>
              <a:gd name="T31" fmla="*/ 2147483647 h 762"/>
              <a:gd name="T32" fmla="*/ 0 w 5216"/>
              <a:gd name="T33" fmla="*/ 2147483647 h 762"/>
              <a:gd name="T34" fmla="*/ 2147483647 w 5216"/>
              <a:gd name="T35" fmla="*/ 2147483647 h 762"/>
              <a:gd name="T36" fmla="*/ 2147483647 w 5216"/>
              <a:gd name="T37" fmla="*/ 2147483647 h 762"/>
              <a:gd name="T38" fmla="*/ 2147483647 w 5216"/>
              <a:gd name="T39" fmla="*/ 2147483647 h 762"/>
              <a:gd name="T40" fmla="*/ 2147483647 w 5216"/>
              <a:gd name="T41" fmla="*/ 2147483647 h 762"/>
              <a:gd name="T42" fmla="*/ 2147483647 w 5216"/>
              <a:gd name="T43" fmla="*/ 2147483647 h 762"/>
              <a:gd name="T44" fmla="*/ 2147483647 w 5216"/>
              <a:gd name="T45" fmla="*/ 2147483647 h 762"/>
              <a:gd name="T46" fmla="*/ 2147483647 w 5216"/>
              <a:gd name="T47" fmla="*/ 2147483647 h 762"/>
              <a:gd name="T48" fmla="*/ 2147483647 w 5216"/>
              <a:gd name="T49" fmla="*/ 2147483647 h 762"/>
              <a:gd name="T50" fmla="*/ 2147483647 w 5216"/>
              <a:gd name="T51" fmla="*/ 2147483647 h 762"/>
              <a:gd name="T52" fmla="*/ 2147483647 w 5216"/>
              <a:gd name="T53" fmla="*/ 2147483647 h 762"/>
              <a:gd name="T54" fmla="*/ 2147483647 w 5216"/>
              <a:gd name="T55" fmla="*/ 2147483647 h 762"/>
              <a:gd name="T56" fmla="*/ 2147483647 w 5216"/>
              <a:gd name="T57" fmla="*/ 2147483647 h 762"/>
              <a:gd name="T58" fmla="*/ 2147483647 w 5216"/>
              <a:gd name="T59" fmla="*/ 2147483647 h 762"/>
              <a:gd name="T60" fmla="*/ 2147483647 w 5216"/>
              <a:gd name="T61" fmla="*/ 2147483647 h 762"/>
              <a:gd name="T62" fmla="*/ 2147483647 w 5216"/>
              <a:gd name="T63" fmla="*/ 2147483647 h 762"/>
              <a:gd name="T64" fmla="*/ 2147483647 w 5216"/>
              <a:gd name="T65" fmla="*/ 2147483647 h 762"/>
              <a:gd name="T66" fmla="*/ 2147483647 w 5216"/>
              <a:gd name="T67" fmla="*/ 2147483647 h 762"/>
              <a:gd name="T68" fmla="*/ 2147483647 w 5216"/>
              <a:gd name="T69" fmla="*/ 2147483647 h 762"/>
              <a:gd name="T70" fmla="*/ 2147483647 w 5216"/>
              <a:gd name="T71" fmla="*/ 2147483647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>
              <a:gd name="T0" fmla="*/ 0 w 5144"/>
              <a:gd name="T1" fmla="*/ 2147483647 h 694"/>
              <a:gd name="T2" fmla="*/ 0 w 5144"/>
              <a:gd name="T3" fmla="*/ 2147483647 h 694"/>
              <a:gd name="T4" fmla="*/ 2147483647 w 5144"/>
              <a:gd name="T5" fmla="*/ 2147483647 h 694"/>
              <a:gd name="T6" fmla="*/ 2147483647 w 5144"/>
              <a:gd name="T7" fmla="*/ 2147483647 h 694"/>
              <a:gd name="T8" fmla="*/ 2147483647 w 5144"/>
              <a:gd name="T9" fmla="*/ 2147483647 h 694"/>
              <a:gd name="T10" fmla="*/ 2147483647 w 5144"/>
              <a:gd name="T11" fmla="*/ 2147483647 h 694"/>
              <a:gd name="T12" fmla="*/ 2147483647 w 5144"/>
              <a:gd name="T13" fmla="*/ 2147483647 h 694"/>
              <a:gd name="T14" fmla="*/ 2147483647 w 5144"/>
              <a:gd name="T15" fmla="*/ 2147483647 h 694"/>
              <a:gd name="T16" fmla="*/ 2147483647 w 5144"/>
              <a:gd name="T17" fmla="*/ 2147483647 h 694"/>
              <a:gd name="T18" fmla="*/ 2147483647 w 5144"/>
              <a:gd name="T19" fmla="*/ 2147483647 h 694"/>
              <a:gd name="T20" fmla="*/ 2147483647 w 5144"/>
              <a:gd name="T21" fmla="*/ 2147483647 h 694"/>
              <a:gd name="T22" fmla="*/ 2147483647 w 5144"/>
              <a:gd name="T23" fmla="*/ 2147483647 h 694"/>
              <a:gd name="T24" fmla="*/ 2147483647 w 5144"/>
              <a:gd name="T25" fmla="*/ 0 h 694"/>
              <a:gd name="T26" fmla="*/ 2147483647 w 5144"/>
              <a:gd name="T27" fmla="*/ 2147483647 h 694"/>
              <a:gd name="T28" fmla="*/ 2147483647 w 5144"/>
              <a:gd name="T29" fmla="*/ 2147483647 h 694"/>
              <a:gd name="T30" fmla="*/ 2147483647 w 5144"/>
              <a:gd name="T31" fmla="*/ 2147483647 h 694"/>
              <a:gd name="T32" fmla="*/ 2147483647 w 5144"/>
              <a:gd name="T33" fmla="*/ 2147483647 h 694"/>
              <a:gd name="T34" fmla="*/ 2147483647 w 5144"/>
              <a:gd name="T35" fmla="*/ 2147483647 h 694"/>
              <a:gd name="T36" fmla="*/ 2147483647 w 5144"/>
              <a:gd name="T37" fmla="*/ 2147483647 h 694"/>
              <a:gd name="T38" fmla="*/ 2147483647 w 5144"/>
              <a:gd name="T39" fmla="*/ 2147483647 h 694"/>
              <a:gd name="T40" fmla="*/ 2147483647 w 5144"/>
              <a:gd name="T41" fmla="*/ 2147483647 h 694"/>
              <a:gd name="T42" fmla="*/ 2147483647 w 5144"/>
              <a:gd name="T43" fmla="*/ 2147483647 h 694"/>
              <a:gd name="T44" fmla="*/ 2147483647 w 5144"/>
              <a:gd name="T45" fmla="*/ 2147483647 h 694"/>
              <a:gd name="T46" fmla="*/ 2147483647 w 5144"/>
              <a:gd name="T47" fmla="*/ 2147483647 h 694"/>
              <a:gd name="T48" fmla="*/ 2147483647 w 5144"/>
              <a:gd name="T49" fmla="*/ 2147483647 h 694"/>
              <a:gd name="T50" fmla="*/ 2147483647 w 5144"/>
              <a:gd name="T51" fmla="*/ 2147483647 h 694"/>
              <a:gd name="T52" fmla="*/ 2147483647 w 5144"/>
              <a:gd name="T53" fmla="*/ 2147483647 h 694"/>
              <a:gd name="T54" fmla="*/ 2147483647 w 5144"/>
              <a:gd name="T55" fmla="*/ 2147483647 h 694"/>
              <a:gd name="T56" fmla="*/ 2147483647 w 5144"/>
              <a:gd name="T57" fmla="*/ 2147483647 h 694"/>
              <a:gd name="T58" fmla="*/ 2147483647 w 5144"/>
              <a:gd name="T59" fmla="*/ 2147483647 h 694"/>
              <a:gd name="T60" fmla="*/ 2147483647 w 5144"/>
              <a:gd name="T61" fmla="*/ 2147483647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>
              <a:gd name="T0" fmla="*/ 0 w 3112"/>
              <a:gd name="T1" fmla="*/ 2147483647 h 584"/>
              <a:gd name="T2" fmla="*/ 0 w 3112"/>
              <a:gd name="T3" fmla="*/ 2147483647 h 584"/>
              <a:gd name="T4" fmla="*/ 2147483647 w 3112"/>
              <a:gd name="T5" fmla="*/ 2147483647 h 584"/>
              <a:gd name="T6" fmla="*/ 2147483647 w 3112"/>
              <a:gd name="T7" fmla="*/ 2147483647 h 584"/>
              <a:gd name="T8" fmla="*/ 2147483647 w 3112"/>
              <a:gd name="T9" fmla="*/ 2147483647 h 584"/>
              <a:gd name="T10" fmla="*/ 2147483647 w 3112"/>
              <a:gd name="T11" fmla="*/ 2147483647 h 584"/>
              <a:gd name="T12" fmla="*/ 2147483647 w 3112"/>
              <a:gd name="T13" fmla="*/ 2147483647 h 584"/>
              <a:gd name="T14" fmla="*/ 2147483647 w 3112"/>
              <a:gd name="T15" fmla="*/ 2147483647 h 584"/>
              <a:gd name="T16" fmla="*/ 2147483647 w 3112"/>
              <a:gd name="T17" fmla="*/ 2147483647 h 584"/>
              <a:gd name="T18" fmla="*/ 2147483647 w 3112"/>
              <a:gd name="T19" fmla="*/ 2147483647 h 584"/>
              <a:gd name="T20" fmla="*/ 2147483647 w 3112"/>
              <a:gd name="T21" fmla="*/ 2147483647 h 584"/>
              <a:gd name="T22" fmla="*/ 2147483647 w 3112"/>
              <a:gd name="T23" fmla="*/ 2147483647 h 584"/>
              <a:gd name="T24" fmla="*/ 2147483647 w 3112"/>
              <a:gd name="T25" fmla="*/ 2147483647 h 584"/>
              <a:gd name="T26" fmla="*/ 2147483647 w 3112"/>
              <a:gd name="T27" fmla="*/ 2147483647 h 584"/>
              <a:gd name="T28" fmla="*/ 2147483647 w 3112"/>
              <a:gd name="T29" fmla="*/ 2147483647 h 584"/>
              <a:gd name="T30" fmla="*/ 2147483647 w 3112"/>
              <a:gd name="T31" fmla="*/ 2147483647 h 584"/>
              <a:gd name="T32" fmla="*/ 2147483647 w 3112"/>
              <a:gd name="T33" fmla="*/ 2147483647 h 584"/>
              <a:gd name="T34" fmla="*/ 2147483647 w 3112"/>
              <a:gd name="T35" fmla="*/ 2147483647 h 584"/>
              <a:gd name="T36" fmla="*/ 2147483647 w 3112"/>
              <a:gd name="T37" fmla="*/ 2147483647 h 584"/>
              <a:gd name="T38" fmla="*/ 2147483647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>
              <a:gd name="T0" fmla="*/ 2147483647 w 8196"/>
              <a:gd name="T1" fmla="*/ 2147483647 h 1192"/>
              <a:gd name="T2" fmla="*/ 2147483647 w 8196"/>
              <a:gd name="T3" fmla="*/ 2147483647 h 1192"/>
              <a:gd name="T4" fmla="*/ 2147483647 w 8196"/>
              <a:gd name="T5" fmla="*/ 2147483647 h 1192"/>
              <a:gd name="T6" fmla="*/ 2147483647 w 8196"/>
              <a:gd name="T7" fmla="*/ 2147483647 h 1192"/>
              <a:gd name="T8" fmla="*/ 2147483647 w 8196"/>
              <a:gd name="T9" fmla="*/ 2147483647 h 1192"/>
              <a:gd name="T10" fmla="*/ 2147483647 w 8196"/>
              <a:gd name="T11" fmla="*/ 2147483647 h 1192"/>
              <a:gd name="T12" fmla="*/ 2147483647 w 8196"/>
              <a:gd name="T13" fmla="*/ 2147483647 h 1192"/>
              <a:gd name="T14" fmla="*/ 2147483647 w 8196"/>
              <a:gd name="T15" fmla="*/ 2147483647 h 1192"/>
              <a:gd name="T16" fmla="*/ 2147483647 w 8196"/>
              <a:gd name="T17" fmla="*/ 2147483647 h 1192"/>
              <a:gd name="T18" fmla="*/ 2147483647 w 8196"/>
              <a:gd name="T19" fmla="*/ 2147483647 h 1192"/>
              <a:gd name="T20" fmla="*/ 2147483647 w 8196"/>
              <a:gd name="T21" fmla="*/ 2147483647 h 1192"/>
              <a:gd name="T22" fmla="*/ 2147483647 w 8196"/>
              <a:gd name="T23" fmla="*/ 2147483647 h 1192"/>
              <a:gd name="T24" fmla="*/ 2147483647 w 8196"/>
              <a:gd name="T25" fmla="*/ 2147483647 h 1192"/>
              <a:gd name="T26" fmla="*/ 2147483647 w 8196"/>
              <a:gd name="T27" fmla="*/ 2147483647 h 1192"/>
              <a:gd name="T28" fmla="*/ 2147483647 w 8196"/>
              <a:gd name="T29" fmla="*/ 2147483647 h 1192"/>
              <a:gd name="T30" fmla="*/ 2147483647 w 8196"/>
              <a:gd name="T31" fmla="*/ 2147483647 h 1192"/>
              <a:gd name="T32" fmla="*/ 2147483647 w 8196"/>
              <a:gd name="T33" fmla="*/ 2147483647 h 1192"/>
              <a:gd name="T34" fmla="*/ 2147483647 w 8196"/>
              <a:gd name="T35" fmla="*/ 2147483647 h 1192"/>
              <a:gd name="T36" fmla="*/ 2147483647 w 8196"/>
              <a:gd name="T37" fmla="*/ 2147483647 h 1192"/>
              <a:gd name="T38" fmla="*/ 2147483647 w 8196"/>
              <a:gd name="T39" fmla="*/ 2147483647 h 1192"/>
              <a:gd name="T40" fmla="*/ 2147483647 w 8196"/>
              <a:gd name="T41" fmla="*/ 2147483647 h 1192"/>
              <a:gd name="T42" fmla="*/ 2147483647 w 8196"/>
              <a:gd name="T43" fmla="*/ 2147483647 h 1192"/>
              <a:gd name="T44" fmla="*/ 2147483647 w 8196"/>
              <a:gd name="T45" fmla="*/ 0 h 1192"/>
              <a:gd name="T46" fmla="*/ 2147483647 w 8196"/>
              <a:gd name="T47" fmla="*/ 2147483647 h 1192"/>
              <a:gd name="T48" fmla="*/ 2147483647 w 8196"/>
              <a:gd name="T49" fmla="*/ 2147483647 h 1192"/>
              <a:gd name="T50" fmla="*/ 2147483647 w 8196"/>
              <a:gd name="T51" fmla="*/ 2147483647 h 1192"/>
              <a:gd name="T52" fmla="*/ 2147483647 w 8196"/>
              <a:gd name="T53" fmla="*/ 2147483647 h 1192"/>
              <a:gd name="T54" fmla="*/ 2147483647 w 8196"/>
              <a:gd name="T55" fmla="*/ 2147483647 h 1192"/>
              <a:gd name="T56" fmla="*/ 2147483647 w 8196"/>
              <a:gd name="T57" fmla="*/ 2147483647 h 1192"/>
              <a:gd name="T58" fmla="*/ 2147483647 w 8196"/>
              <a:gd name="T59" fmla="*/ 2147483647 h 1192"/>
              <a:gd name="T60" fmla="*/ 2147483647 w 8196"/>
              <a:gd name="T61" fmla="*/ 2147483647 h 1192"/>
              <a:gd name="T62" fmla="*/ 0 w 8196"/>
              <a:gd name="T63" fmla="*/ 2147483647 h 1192"/>
              <a:gd name="T64" fmla="*/ 2147483647 w 8196"/>
              <a:gd name="T65" fmla="*/ 2147483647 h 1192"/>
              <a:gd name="T66" fmla="*/ 2147483647 w 8196"/>
              <a:gd name="T67" fmla="*/ 2147483647 h 1192"/>
              <a:gd name="T68" fmla="*/ 2147483647 w 8196"/>
              <a:gd name="T69" fmla="*/ 2147483647 h 1192"/>
              <a:gd name="T70" fmla="*/ 2147483647 w 8196"/>
              <a:gd name="T71" fmla="*/ 2147483647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FBC4D86-48A7-4E56-BB0A-26AAE66F4834}" type="datetimeFigureOut"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20/06/2023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00B59E-5CAF-428D-A23B-28C0C80A05F6}" type="slidenum">
              <a:rPr kumimoji="0" lang="en-GB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000" b="0" i="0" u="none" strike="noStrike" kern="1200" cap="none" spc="0" normalizeH="0" baseline="0" noProof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6383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1B785-12FF-4B31-9D3C-2CD01462C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0FD659-099B-4D77-A516-224413BC0A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63E176-6BA5-4CDB-B470-A83CFF10F1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086C7C-458A-4CB4-B7E3-746D74EE7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BF62-A10D-4CD1-BD94-7C542CEB331E}" type="datetimeFigureOut">
              <a:rPr lang="en-GB" smtClean="0"/>
              <a:t>20/06/2023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7F3533-1CD3-443A-846F-C5B2D0C64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63DFC8-EC9A-48FE-A544-BE9E08F05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99520-D389-4D2B-87BB-3732D1584E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34924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7FE08-C960-4742-AB7B-06AA8D009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7ACCF5-129B-46ED-9498-9AACC6EB17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2C48A3-2085-477F-AE34-F57A4A8A83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9D587D-909E-4845-A0D5-0E7E77B0F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BF62-A10D-4CD1-BD94-7C542CEB331E}" type="datetimeFigureOut">
              <a:rPr lang="en-GB" smtClean="0"/>
              <a:t>20/06/2023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8A828D-3F80-43F2-8966-80F9678BB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D47706-B113-495F-AF40-07F4475DC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99520-D389-4D2B-87BB-3732D1584E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98257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F6971-3CDC-41B8-9A66-0311BDA56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CA74A7-7573-44E0-9F85-991ED87B0F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A27206-4068-404E-BB61-49658AF21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BF62-A10D-4CD1-BD94-7C542CEB331E}" type="datetimeFigureOut">
              <a:rPr lang="en-GB" smtClean="0"/>
              <a:t>20/06/2023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0EDA96-F7AC-419F-B2CA-E7AC3FA45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8F8B3-2ACB-4503-8149-A96D63760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99520-D389-4D2B-87BB-3732D1584E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08501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528721-2AB8-465D-B653-B11D571B33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324DC9-384A-4D22-A90F-721134FD04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D8C6B5-2DFC-4323-86C6-5EFB778DF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BF62-A10D-4CD1-BD94-7C542CEB331E}" type="datetimeFigureOut">
              <a:rPr lang="en-GB" smtClean="0"/>
              <a:t>20/06/2023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1177E3-4DFD-483B-B5AF-1C7EEE8D0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1D334D-8F30-4192-A605-5AA944346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99520-D389-4D2B-87BB-3732D1584E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38382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D929AD-0888-458F-B9F0-0DD98EF0F73C}" type="datetimeFigureOut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20/06/2023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6FDC08-2258-4E12-9600-374FD3D5295C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9889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D59277-EBCC-49B6-84CB-A74C220E6E2E}" type="datetimeFigureOut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20/06/2023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34BD61A-DE7E-4F72-9E90-4437914B9641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6906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6347F9-80F4-4ED7-B711-E0BA042335AC}" type="datetimeFigureOut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20/06/2023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A8B2DD-421E-40AF-AE3A-46661BCAC771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5437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6CC4EF-8C20-414C-B318-3E5FB3960E93}" type="datetimeFigureOut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20/06/2023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683B7D-D164-4A4C-94BB-CC8566FB36E9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69763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355223-242E-4D4E-AA6C-DC88B32F2949}" type="datetimeFigureOut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20/06/2023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0FA25D3-1EF1-4F8B-936D-3B7B7775CF07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1869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5698014-BEF9-46B7-B7EF-BFC1BEA0F4A3}" type="datetimeFigureOut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20/06/2023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5343D3-9E4B-4605-B142-6E13C33DE05B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0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995B4C0-D9FB-4D66-9035-9CC6B041036C}" type="datetimeFigureOut"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20/06/2023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590A9F-DA7F-47BC-BE8C-D014B42A0E6D}" type="slidenum">
              <a:rPr kumimoji="0" lang="en-GB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000" b="0" i="0" u="none" strike="noStrike" kern="1200" cap="none" spc="0" normalizeH="0" baseline="0" noProof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6965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19B09B-70A6-4DEB-8ED3-91E56C7CA283}" type="datetimeFigureOut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20/06/2023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2780C1-129E-43A3-8975-9A9D60FA299B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7913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3DFA4C0-8B18-4C8C-AE49-4AF7AC9CA91A}" type="datetimeFigureOut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20/06/2023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339C4B-B7A0-49DE-87D9-AF7A54898EA8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2587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8392E62-D900-4A39-A404-18AB0860ABF7}" type="datetimeFigureOut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20/06/2023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730907-553B-4267-A098-D19A493D1F65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0336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F4F6FF-72AD-4F55-B65E-ADD243573419}" type="datetimeFigureOut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20/06/2023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35BB62-F15E-4AB5-9F6E-3D1DAD60D3BC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8761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5CFBA5-2067-433D-B969-4B25F6EBF2F5}" type="datetimeFigureOut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20/06/2023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DB64B-5645-4E76-BE19-9A2D8B3A3C9B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093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C10364-C30B-4B76-B05D-619F558AD64F}" type="datetimeFigureOut"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20/06/2023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2685C4-0E7B-4842-A914-A533ABAE3BD2}" type="slidenum">
              <a:rPr kumimoji="0" lang="en-GB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000" b="0" i="0" u="none" strike="noStrike" kern="1200" cap="none" spc="0" normalizeH="0" baseline="0" noProof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804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40E52C-8558-4F4B-AF02-809453A0DBA5}" type="datetimeFigureOut"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20/06/2023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0C25D6F-0E72-46DE-BD66-AFF5B69254D4}" type="slidenum">
              <a:rPr kumimoji="0" lang="en-GB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000" b="0" i="0" u="none" strike="noStrike" kern="1200" cap="none" spc="0" normalizeH="0" baseline="0" noProof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753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grpSp>
        <p:nvGrpSpPr>
          <p:cNvPr id="3" name="Group 1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 useBgFill="1">
          <p:nvSpPr>
            <p:cNvPr id="8" name="Freeform 25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DB9D06-A088-46A2-BAE7-0AB67E767331}" type="datetimeFigureOut"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20/06/2023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63E8D3-62FC-454E-A8CA-745A8AD0B2DF}" type="slidenum">
              <a:rPr kumimoji="0" lang="en-GB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000" b="0" i="0" u="none" strike="noStrike" kern="1200" cap="none" spc="0" normalizeH="0" baseline="0" noProof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018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 useBgFill="1">
          <p:nvSpPr>
            <p:cNvPr id="11" name="Freeform 25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03A4A2-68D2-4662-8D01-A3C9EBAD0EFC}" type="datetimeFigureOut"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20/06/2023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B62FD63-FAE8-4436-B46B-C9E8E53578C4}" type="slidenum">
              <a:rPr kumimoji="0" lang="en-GB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000" b="0" i="0" u="none" strike="noStrike" kern="1200" cap="none" spc="0" normalizeH="0" baseline="0" noProof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378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grpSp>
        <p:nvGrpSpPr>
          <p:cNvPr id="6" name="Group 15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 useBgFill="1">
          <p:nvSpPr>
            <p:cNvPr id="11" name="Freeform 2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10D440F-FB98-46AF-99F0-8556A3DB7018}" type="datetimeFigureOut"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20/06/2023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2EF303-5E43-45E0-B94B-7C3C5A99D34B}" type="slidenum">
              <a:rPr kumimoji="0" lang="en-GB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000" b="0" i="0" u="none" strike="noStrike" kern="1200" cap="none" spc="0" normalizeH="0" baseline="0" noProof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496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033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4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5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6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 useBgFill="1">
          <p:nvSpPr>
            <p:cNvPr id="1037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073E87"/>
                </a:solidFill>
                <a:latin typeface="Gill Sans MT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2C73EB-2653-472E-9CD6-2C614382233F}" type="datetimeFigureOut"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20/06/2023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073E87"/>
                </a:solidFill>
                <a:latin typeface="Gill Sans M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073E87"/>
                </a:solidFill>
                <a:latin typeface="Gill Sans MT" panose="020B0502020104020203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55A6B5B-34AE-4186-9FCB-647F6D666729}" type="slidenum">
              <a:rPr kumimoji="0" lang="en-GB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000" b="0" i="0" u="none" strike="noStrike" kern="1200" cap="none" spc="0" normalizeH="0" baseline="0" noProof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0550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Gill Sans M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Gill Sans M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Gill Sans M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Gill Sans MT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24680A6E-CBE7-4945-AA2D-54DE7E9AD33B}" type="datetimeFigureOut">
              <a:rPr lang="en-GB" smtClean="0"/>
              <a:t>20/06/2023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D8A2C85-9DFD-45BD-9D9B-2AE926206598}" type="slidenum">
              <a:rPr lang="en-GB" smtClean="0"/>
              <a:t>‹#›</a:t>
            </a:fld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244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FB6182-F222-499D-95E1-7F0A80F2F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0B1853-65CD-4B40-8F89-76D30F850D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B33F69-7102-4BA8-88B4-6ACC8314BD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ABF62-A10D-4CD1-BD94-7C542CEB331E}" type="datetimeFigureOut">
              <a:rPr lang="en-GB" smtClean="0"/>
              <a:t>20/06/2023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3D70CF-5A43-4AC1-B7BE-630581A275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9D2EAE-906A-4301-9755-F0B840E2B6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99520-D389-4D2B-87BB-3732D1584E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2485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D862CB-2D7C-461B-870E-33BD42121B56}" type="datetimeFigureOut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20/06/2023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5E6A3E-2DB8-423F-A200-58FBF28F06D8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927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3237" y="1484784"/>
            <a:ext cx="8137525" cy="3024335"/>
          </a:xfrm>
        </p:spPr>
        <p:txBody>
          <a:bodyPr rtlCol="0">
            <a:noAutofit/>
          </a:bodyPr>
          <a:lstStyle/>
          <a:p>
            <a:r>
              <a:rPr lang="en-GB" sz="6000" b="1" dirty="0"/>
              <a:t>The New Curriculum</a:t>
            </a:r>
            <a:br>
              <a:rPr lang="en-GB" sz="1200" b="1" dirty="0"/>
            </a:br>
            <a:br>
              <a:rPr lang="en-GB" sz="6600" dirty="0"/>
            </a:br>
            <a:r>
              <a:rPr lang="en-GB" sz="4800" dirty="0"/>
              <a:t>Transfer From Paper to Practice</a:t>
            </a:r>
            <a:endParaRPr lang="en-GB" sz="48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37891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5732463"/>
            <a:ext cx="1943100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94969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3464" y="2780928"/>
            <a:ext cx="8737072" cy="3672408"/>
          </a:xfrm>
        </p:spPr>
        <p:txBody>
          <a:bodyPr>
            <a:noAutofit/>
          </a:bodyPr>
          <a:lstStyle/>
          <a:p>
            <a:r>
              <a:rPr lang="en-GB" sz="2600" dirty="0"/>
              <a:t>“To overcome this compliance fatigue, organisations should move away from traditional tick box approaches to compliance in favour of a more holistic cultural approach.”</a:t>
            </a:r>
          </a:p>
          <a:p>
            <a:r>
              <a:rPr lang="en-GB" sz="2600" dirty="0"/>
              <a:t>Clear expectations and goals: knowledge, skills, pupil profile; internal and external accountability, personal and collective.</a:t>
            </a:r>
          </a:p>
          <a:p>
            <a:r>
              <a:rPr lang="en-GB" sz="2600" dirty="0"/>
              <a:t>Open Communication: this is not/working, here is how to change it.</a:t>
            </a:r>
          </a:p>
          <a:p>
            <a:r>
              <a:rPr lang="en-GB" sz="2600" dirty="0"/>
              <a:t>Leadership and shared responsibility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Compliance vs. responsibility</a:t>
            </a:r>
          </a:p>
        </p:txBody>
      </p:sp>
    </p:spTree>
    <p:extLst>
      <p:ext uri="{BB962C8B-B14F-4D97-AF65-F5344CB8AC3E}">
        <p14:creationId xmlns:p14="http://schemas.microsoft.com/office/powerpoint/2010/main" val="2210035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504" y="2492896"/>
            <a:ext cx="8867413" cy="936104"/>
          </a:xfrm>
        </p:spPr>
        <p:txBody>
          <a:bodyPr>
            <a:noAutofit/>
          </a:bodyPr>
          <a:lstStyle/>
          <a:p>
            <a:r>
              <a:rPr lang="en-GB" sz="2800" dirty="0"/>
              <a:t>Is there space in your implementation for this, is there accountability for it?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6718" y="260648"/>
            <a:ext cx="8628984" cy="1362480"/>
          </a:xfrm>
        </p:spPr>
        <p:txBody>
          <a:bodyPr>
            <a:noAutofit/>
          </a:bodyPr>
          <a:lstStyle/>
          <a:p>
            <a:r>
              <a:rPr lang="en-GB" sz="2800" b="1" dirty="0"/>
              <a:t>The outcome and implementation are learners and persons in relationship to knowledge and others</a:t>
            </a:r>
          </a:p>
        </p:txBody>
      </p:sp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CF6C3CEF-2722-41B0-B8E9-928CA13867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3601873"/>
            <a:ext cx="6441623" cy="3144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1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7508" y="404664"/>
            <a:ext cx="8628984" cy="1362480"/>
          </a:xfrm>
        </p:spPr>
        <p:txBody>
          <a:bodyPr>
            <a:noAutofit/>
          </a:bodyPr>
          <a:lstStyle/>
          <a:p>
            <a:r>
              <a:rPr lang="en-GB" sz="3200" dirty="0"/>
              <a:t>Our path: culture change, collective accountability for </a:t>
            </a:r>
            <a:r>
              <a:rPr lang="en-GB" sz="3200" b="1" dirty="0"/>
              <a:t>expectations not outcomes</a:t>
            </a:r>
            <a:r>
              <a:rPr lang="en-GB" sz="3200" dirty="0"/>
              <a:t>, shared responsibility</a:t>
            </a:r>
            <a:endParaRPr lang="en-GB" sz="3200" b="1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1095B2BC-5CCD-4CF5-B719-14FE48A014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183787"/>
            <a:ext cx="3168352" cy="4433548"/>
          </a:xfrm>
        </p:spPr>
      </p:pic>
    </p:spTree>
    <p:extLst>
      <p:ext uri="{BB962C8B-B14F-4D97-AF65-F5344CB8AC3E}">
        <p14:creationId xmlns:p14="http://schemas.microsoft.com/office/powerpoint/2010/main" val="14719187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Learn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88913"/>
            <a:ext cx="4559300" cy="638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6055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B20F5DD-CDE1-4E29-BBA6-3A3EA21EB9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30" y="1610556"/>
            <a:ext cx="8136904" cy="5247444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7067" y="188640"/>
            <a:ext cx="8229600" cy="1349908"/>
          </a:xfrm>
        </p:spPr>
        <p:txBody>
          <a:bodyPr>
            <a:normAutofit/>
          </a:bodyPr>
          <a:lstStyle/>
          <a:p>
            <a:r>
              <a:rPr lang="en-GB" sz="3800" b="1" dirty="0"/>
              <a:t>Is this a technology, a theory or a practice?</a:t>
            </a:r>
          </a:p>
        </p:txBody>
      </p:sp>
    </p:spTree>
    <p:extLst>
      <p:ext uri="{BB962C8B-B14F-4D97-AF65-F5344CB8AC3E}">
        <p14:creationId xmlns:p14="http://schemas.microsoft.com/office/powerpoint/2010/main" val="2228524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AEE786-1DCE-4749-B270-3186483BAD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404664"/>
            <a:ext cx="8352928" cy="18002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3200" b="1" dirty="0">
                <a:solidFill>
                  <a:srgbClr val="073E87"/>
                </a:solidFill>
                <a:latin typeface="Gill Sans MT" panose="020B0502020104020203" pitchFamily="34" charset="0"/>
              </a:rPr>
              <a:t>Curriculum as a tool or theory that can shape us, rather than we shaping it: pedagogy as an educational philosophy is that shaping </a:t>
            </a:r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33E59A75-7312-4115-BD96-27C3970107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384" y="2564904"/>
            <a:ext cx="8640960" cy="3225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814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3259581-5D61-4869-9A18-183BA84E6B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6107" y="1196752"/>
            <a:ext cx="8651785" cy="4071428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E2C7521B-CB21-4027-B61E-33917E9F4A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6021288"/>
            <a:ext cx="1511771" cy="653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6354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A63C369-21EE-4A23-ABAB-9C6F74B25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980728"/>
            <a:ext cx="7397340" cy="4248472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1CDB9E69-05F7-40FB-AA33-E6920485E5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6021288"/>
            <a:ext cx="1511771" cy="653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6005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3237" y="1412776"/>
            <a:ext cx="8137525" cy="3024335"/>
          </a:xfrm>
        </p:spPr>
        <p:txBody>
          <a:bodyPr rtlCol="0">
            <a:noAutofit/>
          </a:bodyPr>
          <a:lstStyle/>
          <a:p>
            <a:r>
              <a:rPr lang="en-GB" sz="4800" i="1" dirty="0"/>
              <a:t>In Theory everything is possible; however, I live in Practice and the road to Theory has been washed away.</a:t>
            </a:r>
            <a:endParaRPr lang="en-GB" sz="3600" b="1" i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37891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5732463"/>
            <a:ext cx="1943100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2115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1754" y="2780928"/>
            <a:ext cx="9000492" cy="3528392"/>
          </a:xfrm>
        </p:spPr>
        <p:txBody>
          <a:bodyPr>
            <a:noAutofit/>
          </a:bodyPr>
          <a:lstStyle/>
          <a:p>
            <a:pPr marL="742950" indent="-742950">
              <a:buAutoNum type="arabicPeriod"/>
            </a:pPr>
            <a:r>
              <a:rPr lang="en-GB" sz="3200" dirty="0"/>
              <a:t>What is practice rather than theory in an educational setting’s curriculum implementation?</a:t>
            </a:r>
            <a:br>
              <a:rPr lang="en-GB" sz="3200" dirty="0"/>
            </a:br>
            <a:endParaRPr lang="en-GB" sz="3200" dirty="0"/>
          </a:p>
          <a:p>
            <a:pPr marL="742950" indent="-742950">
              <a:buAutoNum type="arabicPeriod" startAt="2"/>
            </a:pPr>
            <a:r>
              <a:rPr lang="en-GB" sz="3200" dirty="0"/>
              <a:t>Responsibility vs Compliance</a:t>
            </a:r>
            <a:br>
              <a:rPr lang="en-GB" sz="3200" dirty="0"/>
            </a:br>
            <a:endParaRPr lang="en-GB" sz="3200" dirty="0"/>
          </a:p>
          <a:p>
            <a:pPr marL="742950" indent="-742950">
              <a:buAutoNum type="arabicPeriod" startAt="2"/>
            </a:pPr>
            <a:r>
              <a:rPr lang="en-GB" sz="3200" dirty="0"/>
              <a:t>Curriculum as Human Relational Journey</a:t>
            </a:r>
          </a:p>
          <a:p>
            <a:pPr marL="0" indent="0">
              <a:buNone/>
            </a:pPr>
            <a:endParaRPr lang="en-GB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Key questions we do not ask ourselves</a:t>
            </a:r>
          </a:p>
        </p:txBody>
      </p:sp>
    </p:spTree>
    <p:extLst>
      <p:ext uri="{BB962C8B-B14F-4D97-AF65-F5344CB8AC3E}">
        <p14:creationId xmlns:p14="http://schemas.microsoft.com/office/powerpoint/2010/main" val="1739762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Practice is pedagogy, pedagogy is anthropology of learning</a:t>
            </a:r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CF494E9B-861D-4294-A3F1-A4E9E44B5F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38968" y="2852936"/>
            <a:ext cx="6666063" cy="3301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944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504" y="2420888"/>
            <a:ext cx="9001000" cy="4437112"/>
          </a:xfrm>
        </p:spPr>
        <p:txBody>
          <a:bodyPr>
            <a:noAutofit/>
          </a:bodyPr>
          <a:lstStyle/>
          <a:p>
            <a:r>
              <a:rPr lang="en-GB" sz="2000" i="1" dirty="0"/>
              <a:t>A Knowledge curriculum only makes sense in relation to meaning</a:t>
            </a:r>
            <a:endParaRPr lang="en-GB" sz="2000" dirty="0"/>
          </a:p>
          <a:p>
            <a:pPr marL="514350" indent="-514350">
              <a:buAutoNum type="arabicPeriod"/>
            </a:pPr>
            <a:r>
              <a:rPr lang="en-GB" sz="2000" b="1" dirty="0"/>
              <a:t>Show the connection between what is studied and the whole: the search for meaning.</a:t>
            </a:r>
            <a:br>
              <a:rPr lang="en-GB" sz="2000" dirty="0"/>
            </a:br>
            <a:endParaRPr lang="en-GB" sz="2000" dirty="0"/>
          </a:p>
          <a:p>
            <a:r>
              <a:rPr lang="en-GB" sz="2000" i="1" dirty="0"/>
              <a:t>All curriculum begins with the experience of the student</a:t>
            </a:r>
            <a:r>
              <a:rPr lang="en-GB" sz="2000" dirty="0"/>
              <a:t>.</a:t>
            </a:r>
          </a:p>
          <a:p>
            <a:pPr marL="342900" indent="-342900">
              <a:buFont typeface="+mj-lt"/>
              <a:buAutoNum type="arabicPeriod" startAt="2"/>
            </a:pPr>
            <a:r>
              <a:rPr lang="en-GB" sz="2000" b="1" dirty="0"/>
              <a:t>Make the students see concretely how what is being studied has to do with themselves, with their concrete experience.</a:t>
            </a:r>
          </a:p>
          <a:p>
            <a:pPr marL="0" indent="0">
              <a:buNone/>
            </a:pPr>
            <a:endParaRPr lang="en-GB" sz="2000" i="1" dirty="0"/>
          </a:p>
          <a:p>
            <a:r>
              <a:rPr lang="en-GB" sz="2000" i="1" dirty="0"/>
              <a:t>Realism means the object studied determines the method of reasoning, the engagement with the subject studied.</a:t>
            </a:r>
          </a:p>
          <a:p>
            <a:pPr marL="342900" indent="-342900">
              <a:buFont typeface="+mj-lt"/>
              <a:buAutoNum type="arabicPeriod" startAt="3"/>
            </a:pPr>
            <a:r>
              <a:rPr lang="en-GB" sz="2000" b="1" dirty="0"/>
              <a:t>Model, emphasize, educate toward a seriousness in the use of reason and the method of knowledge proper to a discipline. Avoid educational scientism.</a:t>
            </a:r>
          </a:p>
          <a:p>
            <a:pPr marL="0" indent="0">
              <a:buNone/>
            </a:pPr>
            <a:endParaRPr lang="en-GB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260648"/>
            <a:ext cx="8602979" cy="1440160"/>
          </a:xfrm>
        </p:spPr>
        <p:txBody>
          <a:bodyPr>
            <a:noAutofit/>
          </a:bodyPr>
          <a:lstStyle/>
          <a:p>
            <a:r>
              <a:rPr lang="en-GB" sz="3200" b="1" dirty="0"/>
              <a:t>3 pedagogical ingredients that correspond to our human structure and that are necessary for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3562449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Waveform">
  <a:themeElements>
    <a:clrScheme name="Custom 2">
      <a:dk1>
        <a:sysClr val="windowText" lastClr="000000"/>
      </a:dk1>
      <a:lt1>
        <a:sysClr val="window" lastClr="FFFFFF"/>
      </a:lt1>
      <a:dk2>
        <a:srgbClr val="073E87"/>
      </a:dk2>
      <a:lt2>
        <a:srgbClr val="C00000"/>
      </a:lt2>
      <a:accent1>
        <a:srgbClr val="C00000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aveform">
  <a:themeElements>
    <a:clrScheme name="Custom 2">
      <a:dk1>
        <a:sysClr val="windowText" lastClr="000000"/>
      </a:dk1>
      <a:lt1>
        <a:sysClr val="window" lastClr="FFFFFF"/>
      </a:lt1>
      <a:dk2>
        <a:srgbClr val="073E87"/>
      </a:dk2>
      <a:lt2>
        <a:srgbClr val="C00000"/>
      </a:lt2>
      <a:accent1>
        <a:srgbClr val="C00000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1062</TotalTime>
  <Words>254</Words>
  <Application>Microsoft Office PowerPoint</Application>
  <PresentationFormat>On-screen Show (4:3)</PresentationFormat>
  <Paragraphs>32</Paragraphs>
  <Slides>13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Calibri</vt:lpstr>
      <vt:lpstr>Calibri Light</vt:lpstr>
      <vt:lpstr>Gill Sans MT</vt:lpstr>
      <vt:lpstr>Symbol</vt:lpstr>
      <vt:lpstr>1_Waveform</vt:lpstr>
      <vt:lpstr>Waveform</vt:lpstr>
      <vt:lpstr>Office Theme</vt:lpstr>
      <vt:lpstr>1_Office Theme</vt:lpstr>
      <vt:lpstr>The New Curriculum  Transfer From Paper to Practice</vt:lpstr>
      <vt:lpstr>Is this a technology, a theory or a practice?</vt:lpstr>
      <vt:lpstr>PowerPoint Presentation</vt:lpstr>
      <vt:lpstr>PowerPoint Presentation</vt:lpstr>
      <vt:lpstr>PowerPoint Presentation</vt:lpstr>
      <vt:lpstr>In Theory everything is possible; however, I live in Practice and the road to Theory has been washed away.</vt:lpstr>
      <vt:lpstr>Key questions we do not ask ourselves</vt:lpstr>
      <vt:lpstr>Practice is pedagogy, pedagogy is anthropology of learning</vt:lpstr>
      <vt:lpstr>3 pedagogical ingredients that correspond to our human structure and that are necessary for implementation</vt:lpstr>
      <vt:lpstr>Compliance vs. responsibility</vt:lpstr>
      <vt:lpstr>The outcome and implementation are learners and persons in relationship to knowledge and others</vt:lpstr>
      <vt:lpstr>Our path: culture change, collective accountability for expectations not outcomes, shared responsibility</vt:lpstr>
      <vt:lpstr>PowerPoint Presentation</vt:lpstr>
    </vt:vector>
  </TitlesOfParts>
  <Company>RM plc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PPC</dc:title>
  <dc:creator>Mr H. Broekman</dc:creator>
  <cp:lastModifiedBy>Miss. S. Bamber</cp:lastModifiedBy>
  <cp:revision>77</cp:revision>
  <cp:lastPrinted>2023-02-03T09:38:41Z</cp:lastPrinted>
  <dcterms:created xsi:type="dcterms:W3CDTF">2017-07-13T13:55:51Z</dcterms:created>
  <dcterms:modified xsi:type="dcterms:W3CDTF">2023-06-20T08:19:31Z</dcterms:modified>
</cp:coreProperties>
</file>